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90" r:id="rId5"/>
    <p:sldMasterId id="2147483751" r:id="rId6"/>
    <p:sldMasterId id="2147483753" r:id="rId7"/>
    <p:sldMasterId id="2147483746" r:id="rId8"/>
    <p:sldMasterId id="2147483711" r:id="rId9"/>
    <p:sldMasterId id="2147483768" r:id="rId10"/>
    <p:sldMasterId id="2147483778" r:id="rId11"/>
  </p:sldMasterIdLst>
  <p:notesMasterIdLst>
    <p:notesMasterId r:id="rId48"/>
  </p:notesMasterIdLst>
  <p:handoutMasterIdLst>
    <p:handoutMasterId r:id="rId49"/>
  </p:handoutMasterIdLst>
  <p:sldIdLst>
    <p:sldId id="510" r:id="rId12"/>
    <p:sldId id="542" r:id="rId13"/>
    <p:sldId id="543" r:id="rId14"/>
    <p:sldId id="570" r:id="rId15"/>
    <p:sldId id="571" r:id="rId16"/>
    <p:sldId id="640" r:id="rId17"/>
    <p:sldId id="639" r:id="rId18"/>
    <p:sldId id="645" r:id="rId19"/>
    <p:sldId id="651" r:id="rId20"/>
    <p:sldId id="396" r:id="rId21"/>
    <p:sldId id="504" r:id="rId22"/>
    <p:sldId id="643" r:id="rId23"/>
    <p:sldId id="505" r:id="rId24"/>
    <p:sldId id="513" r:id="rId25"/>
    <p:sldId id="522" r:id="rId26"/>
    <p:sldId id="566" r:id="rId27"/>
    <p:sldId id="514" r:id="rId28"/>
    <p:sldId id="567" r:id="rId29"/>
    <p:sldId id="646" r:id="rId30"/>
    <p:sldId id="565" r:id="rId31"/>
    <p:sldId id="523" r:id="rId32"/>
    <p:sldId id="515" r:id="rId33"/>
    <p:sldId id="650" r:id="rId34"/>
    <p:sldId id="524" r:id="rId35"/>
    <p:sldId id="516" r:id="rId36"/>
    <p:sldId id="653" r:id="rId37"/>
    <p:sldId id="654" r:id="rId38"/>
    <p:sldId id="525" r:id="rId39"/>
    <p:sldId id="519" r:id="rId40"/>
    <p:sldId id="641" r:id="rId41"/>
    <p:sldId id="526" r:id="rId42"/>
    <p:sldId id="644" r:id="rId43"/>
    <p:sldId id="563" r:id="rId44"/>
    <p:sldId id="655" r:id="rId45"/>
    <p:sldId id="652" r:id="rId46"/>
    <p:sldId id="568" r:id="rId47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z" id="{AE2DFE2C-78AE-DF47-850D-7849964951DC}">
          <p14:sldIdLst>
            <p14:sldId id="510"/>
            <p14:sldId id="542"/>
            <p14:sldId id="543"/>
            <p14:sldId id="570"/>
            <p14:sldId id="571"/>
            <p14:sldId id="640"/>
            <p14:sldId id="639"/>
            <p14:sldId id="645"/>
            <p14:sldId id="651"/>
            <p14:sldId id="396"/>
            <p14:sldId id="504"/>
            <p14:sldId id="643"/>
            <p14:sldId id="505"/>
            <p14:sldId id="513"/>
            <p14:sldId id="522"/>
            <p14:sldId id="566"/>
            <p14:sldId id="514"/>
            <p14:sldId id="567"/>
            <p14:sldId id="646"/>
            <p14:sldId id="565"/>
            <p14:sldId id="523"/>
            <p14:sldId id="515"/>
            <p14:sldId id="650"/>
            <p14:sldId id="524"/>
            <p14:sldId id="516"/>
            <p14:sldId id="653"/>
            <p14:sldId id="654"/>
            <p14:sldId id="525"/>
            <p14:sldId id="519"/>
            <p14:sldId id="641"/>
            <p14:sldId id="526"/>
            <p14:sldId id="644"/>
            <p14:sldId id="563"/>
            <p14:sldId id="655"/>
            <p14:sldId id="652"/>
            <p14:sldId id="5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C68"/>
    <a:srgbClr val="28BDEA"/>
    <a:srgbClr val="F5F7F8"/>
    <a:srgbClr val="126EBA"/>
    <a:srgbClr val="3C3C3B"/>
    <a:srgbClr val="EAEAEE"/>
    <a:srgbClr val="242325"/>
    <a:srgbClr val="585857"/>
    <a:srgbClr val="E94B58"/>
    <a:srgbClr val="EC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14" autoAdjust="0"/>
    <p:restoredTop sz="87730" autoAdjust="0"/>
  </p:normalViewPr>
  <p:slideViewPr>
    <p:cSldViewPr showGuides="1">
      <p:cViewPr varScale="1">
        <p:scale>
          <a:sx n="99" d="100"/>
          <a:sy n="99" d="100"/>
        </p:scale>
        <p:origin x="200" y="544"/>
      </p:cViewPr>
      <p:guideLst>
        <p:guide orient="horz" pos="2160"/>
        <p:guide pos="3840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 varScale="1">
      <p:scale>
        <a:sx n="68" d="100"/>
        <a:sy n="68" d="100"/>
      </p:scale>
      <p:origin x="0" y="0"/>
    </p:cViewPr>
  </p:sorterViewPr>
  <p:notesViewPr>
    <p:cSldViewPr showGuides="1">
      <p:cViewPr varScale="1">
        <p:scale>
          <a:sx n="58" d="100"/>
          <a:sy n="58" d="100"/>
        </p:scale>
        <p:origin x="3278" y="77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49DDA0-9FCF-4C4E-8FD3-EA2F2FE198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78C81-3896-4E2E-A0FE-87361F30EE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24AF4-BC33-4AA8-AAEE-DCD2651A3BA3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18B87-A633-4855-8BEA-6C0A532E6D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01D58-5D0E-4618-994C-F1369023C5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68D90-4D07-4D0D-AF58-0EC2F960BC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935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1A0FE-F20D-4EE2-B954-6B54C6546190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887F4-7255-4B9C-8FBB-68248FB62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54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437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34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4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770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9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8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41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887F4-7255-4B9C-8FBB-68248FB62DA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177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178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53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887F4-7255-4B9C-8FBB-68248FB62D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29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887F4-7255-4B9C-8FBB-68248FB62DA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7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887F4-7255-4B9C-8FBB-68248FB62D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280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887F4-7255-4B9C-8FBB-68248FB62D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74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887F4-7255-4B9C-8FBB-68248FB62DA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423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887F4-7255-4B9C-8FBB-68248FB62DA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4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887F4-7255-4B9C-8FBB-68248FB62DA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769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87F4-7255-4B9C-8FBB-68248FB62D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63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1CACD6-A981-40EA-8B22-03FB79E44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8024" y="4892040"/>
            <a:ext cx="10621392" cy="733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FFCC00"/>
                </a:solidFill>
              </a:defRPr>
            </a:lvl1pPr>
          </a:lstStyle>
          <a:p>
            <a:pPr lvl="0"/>
            <a:r>
              <a:rPr lang="en-GB" dirty="0"/>
              <a:t>SUBTITLE OR FACILITATOR NAME- CAPS 36PT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41574D-6B15-4628-90C5-96D3F39F1D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24" y="2191131"/>
            <a:ext cx="10621392" cy="270090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SESSION TITLE - CAPS 72PT</a:t>
            </a:r>
          </a:p>
        </p:txBody>
      </p:sp>
    </p:spTree>
    <p:extLst>
      <p:ext uri="{BB962C8B-B14F-4D97-AF65-F5344CB8AC3E}">
        <p14:creationId xmlns:p14="http://schemas.microsoft.com/office/powerpoint/2010/main" val="34980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1A50D36-8CBC-472F-8E92-72BFA1282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C2718ED-DA65-42D9-9601-990DBA5E9E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994BB12-4E19-4A41-B0EC-E0769322A8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125" y="1380930"/>
            <a:ext cx="5646851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D2A49F5-79E5-4A13-9B67-97E2477CF7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3897" y="1380930"/>
            <a:ext cx="5646851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296B7B-9C2F-4566-8BCE-7911BBD22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4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eft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FCE04CD-A310-4FAE-A9B7-98D01A0680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0216" y="1385744"/>
            <a:ext cx="3744416" cy="4635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AE2C05-D29C-4169-B077-7BC98BB40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F0E271-1104-4054-818B-712DFEE872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B9E174C-5135-4F10-A88C-700EEE39E4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3125" y="1380930"/>
            <a:ext cx="7512288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4F12A6-D993-45D3-BD3C-02298DE89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1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ight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0C62E33-2AC2-4540-BF6B-2404C60C7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CD2974-7E36-40D9-A823-3AAF68D2D7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6004363-12E5-4C2B-8DAB-85A05253E4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3125" y="1380930"/>
            <a:ext cx="3744416" cy="4635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2C65264-6EC1-413D-A455-A25E06D4C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5800" y="1380930"/>
            <a:ext cx="7488832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F150AA-27AB-449C-9796-F5A457DD8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0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593CA-8A4A-4B7F-9D75-04B8170DC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B1A7C4-FD04-4794-9540-0AB6C97C1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04FBB5-115A-4903-8C93-FBC550F86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7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593CA-8A4A-4B7F-9D75-04B8170DC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B1A7C4-FD04-4794-9540-0AB6C97C1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AFBE3F-8131-4F27-9734-4B7FD19BDB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60512" y="1376362"/>
            <a:ext cx="9070975" cy="438435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5AB15E-56B5-4CF8-BFAC-78E1EE17E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9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B4C2B4-B580-46AF-A633-8C12A888F5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9508D6-2A92-48EF-9966-F432A063E7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1440" y="-100584"/>
            <a:ext cx="12353544" cy="702208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83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B4C2B4-B580-46AF-A633-8C12A888F5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313A6-3453-7D44-8615-1BEEA244C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9779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C9C434-66B0-43EA-8894-07CD398B2FAF}"/>
              </a:ext>
            </a:extLst>
          </p:cNvPr>
          <p:cNvSpPr txBox="1"/>
          <p:nvPr userDrawn="1"/>
        </p:nvSpPr>
        <p:spPr>
          <a:xfrm>
            <a:off x="638827" y="1979525"/>
            <a:ext cx="44556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chemeClr val="bg1"/>
                </a:solidFill>
                <a:latin typeface="+mn-lt"/>
              </a:rPr>
              <a:t>BREAK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D63429-69DB-4347-96C1-5D4C41D0E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164" y="3516313"/>
            <a:ext cx="3913187" cy="1206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474C68"/>
                </a:solidFill>
              </a:defRPr>
            </a:lvl1pPr>
          </a:lstStyle>
          <a:p>
            <a:pPr lvl="0"/>
            <a:r>
              <a:rPr lang="en-US" dirty="0"/>
              <a:t>12:30am – 1:30pm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8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A1BC4-0BBD-46F0-AB28-92EE550FD490}"/>
              </a:ext>
            </a:extLst>
          </p:cNvPr>
          <p:cNvSpPr txBox="1"/>
          <p:nvPr userDrawn="1"/>
        </p:nvSpPr>
        <p:spPr>
          <a:xfrm>
            <a:off x="638827" y="1979525"/>
            <a:ext cx="44556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chemeClr val="bg1"/>
                </a:solidFill>
                <a:latin typeface="+mn-lt"/>
              </a:rPr>
              <a:t>LUNCH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76C1556-F827-44B1-99FD-E7E274DFFF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164" y="3516313"/>
            <a:ext cx="3913187" cy="1206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474C68"/>
                </a:solidFill>
              </a:defRPr>
            </a:lvl1pPr>
          </a:lstStyle>
          <a:p>
            <a:pPr lvl="0"/>
            <a:r>
              <a:rPr lang="en-US" dirty="0"/>
              <a:t>12:30am – 1:30pm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272F36-338A-4095-86DD-CBA0C3D92F6D}"/>
              </a:ext>
            </a:extLst>
          </p:cNvPr>
          <p:cNvSpPr txBox="1"/>
          <p:nvPr userDrawn="1"/>
        </p:nvSpPr>
        <p:spPr>
          <a:xfrm>
            <a:off x="679018" y="2610193"/>
            <a:ext cx="7761595" cy="1815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GB" sz="7800" b="1" dirty="0">
                <a:solidFill>
                  <a:schemeClr val="bg1"/>
                </a:solidFill>
                <a:latin typeface="+mn-lt"/>
              </a:rPr>
              <a:t>KEY</a:t>
            </a:r>
            <a:br>
              <a:rPr lang="en-GB" sz="7800" b="1" dirty="0">
                <a:solidFill>
                  <a:schemeClr val="bg1"/>
                </a:solidFill>
                <a:latin typeface="+mn-lt"/>
              </a:rPr>
            </a:br>
            <a:r>
              <a:rPr lang="en-GB" sz="7800" b="1" dirty="0">
                <a:solidFill>
                  <a:schemeClr val="bg1"/>
                </a:solidFill>
                <a:latin typeface="+mn-lt"/>
              </a:rPr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26459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ong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C98113-974C-44CF-8D13-AC0CCF6DC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9024" y="5445224"/>
            <a:ext cx="5486400" cy="6864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 attribution 16pt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76DB9-973F-4FA2-A921-3BB07D66E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6440" y="5341880"/>
            <a:ext cx="720079" cy="523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50778-D93C-41E2-A44D-13B14999A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26731" y="1196752"/>
            <a:ext cx="720079" cy="52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23F16-84A7-43C0-A80E-0A92A713AC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1567" y="1864246"/>
            <a:ext cx="962025" cy="628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4BE35-ED9A-487E-B900-AB0ADDC247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5693" y="4713230"/>
            <a:ext cx="962025" cy="628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BDDF9-174E-4D37-837A-F9F92EC50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731" y="1720447"/>
            <a:ext cx="9170987" cy="36214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6412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3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Co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EAD380-39BB-4FAF-90E6-D1760810B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4"/>
          <a:stretch/>
        </p:blipFill>
        <p:spPr>
          <a:xfrm>
            <a:off x="0" y="104502"/>
            <a:ext cx="12192000" cy="6753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723A7F-4E97-4111-A637-860044B836E2}"/>
              </a:ext>
            </a:extLst>
          </p:cNvPr>
          <p:cNvSpPr txBox="1"/>
          <p:nvPr userDrawn="1"/>
        </p:nvSpPr>
        <p:spPr>
          <a:xfrm>
            <a:off x="6240016" y="548680"/>
            <a:ext cx="49685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1"/>
                </a:solidFill>
              </a:rPr>
              <a:t>BULLET POINTS:</a:t>
            </a:r>
          </a:p>
          <a:p>
            <a:pPr marL="230400" indent="-230400">
              <a:buClr>
                <a:schemeClr val="accent1"/>
              </a:buClr>
              <a:buFont typeface="Calibri" panose="020F0502020204030204" pitchFamily="34" charset="0"/>
              <a:buChar char="&gt;"/>
            </a:pPr>
            <a:r>
              <a:rPr lang="en-GB" sz="2000" b="1" dirty="0">
                <a:solidFill>
                  <a:schemeClr val="accent1"/>
                </a:solidFill>
              </a:rPr>
              <a:t>Character code: 003E</a:t>
            </a:r>
          </a:p>
          <a:p>
            <a:pPr marL="230400" indent="-230400">
              <a:buClr>
                <a:schemeClr val="accent1"/>
              </a:buClr>
              <a:buFont typeface="Calibri" panose="020F0502020204030204" pitchFamily="34" charset="0"/>
              <a:buChar char="&gt;"/>
            </a:pPr>
            <a:r>
              <a:rPr lang="en-GB" sz="2000" b="1" dirty="0">
                <a:solidFill>
                  <a:schemeClr val="accent1"/>
                </a:solidFill>
              </a:rPr>
              <a:t>Hanging Indent: 0.64</a:t>
            </a:r>
          </a:p>
          <a:p>
            <a:pPr marL="230400" indent="-230400">
              <a:buClr>
                <a:schemeClr val="accent1"/>
              </a:buClr>
              <a:buFont typeface="Calibri" panose="020F0502020204030204" pitchFamily="34" charset="0"/>
              <a:buChar char="&gt;"/>
            </a:pPr>
            <a:r>
              <a:rPr lang="en-GB" sz="2000" b="1" dirty="0">
                <a:solidFill>
                  <a:schemeClr val="accent1"/>
                </a:solidFill>
              </a:rPr>
              <a:t>Colour: RGB 233 75 88</a:t>
            </a:r>
          </a:p>
        </p:txBody>
      </p:sp>
    </p:spTree>
    <p:extLst>
      <p:ext uri="{BB962C8B-B14F-4D97-AF65-F5344CB8AC3E}">
        <p14:creationId xmlns:p14="http://schemas.microsoft.com/office/powerpoint/2010/main" val="7879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BAFE-8CFE-4C7D-9FC5-F44CFAC90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5524B-8F37-445C-93A1-E8CDF0214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AC586-ECC4-4C7E-8FB6-000C13037A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C7FA81-F1BD-43CE-B9BB-4F152BB52C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125" y="1380930"/>
            <a:ext cx="11551507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</p:spTree>
    <p:extLst>
      <p:ext uri="{BB962C8B-B14F-4D97-AF65-F5344CB8AC3E}">
        <p14:creationId xmlns:p14="http://schemas.microsoft.com/office/powerpoint/2010/main" val="38862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57C650-2DBC-419C-B886-012301699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" y="1380930"/>
            <a:ext cx="11551507" cy="46403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94B58"/>
              </a:buClr>
              <a:buFont typeface="Calibri" panose="020F0502020204030204" pitchFamily="34" charset="0"/>
              <a:buChar char="&gt;"/>
              <a:defRPr>
                <a:solidFill>
                  <a:srgbClr val="3C3C3B"/>
                </a:solidFill>
              </a:defRPr>
            </a:lvl1pPr>
            <a:lvl2pPr marL="685800" indent="-228600">
              <a:buClr>
                <a:srgbClr val="E94B58"/>
              </a:buClr>
              <a:buFont typeface="Calibri" panose="020F0502020204030204" pitchFamily="34" charset="0"/>
              <a:buChar char="&gt;"/>
              <a:defRPr sz="2800">
                <a:solidFill>
                  <a:srgbClr val="3C3C3B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Bullet point Calibri 28pt</a:t>
            </a:r>
          </a:p>
          <a:p>
            <a:pPr lvl="1"/>
            <a:r>
              <a:rPr lang="en-US" dirty="0"/>
              <a:t>Second level bullet point Calibri 28pt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7781503-E411-428E-9D35-D051511BA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7D5DCE9-8C1F-4BC8-8A8F-C6DEC010C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9CDD1D-55FE-46BD-91D0-B3C0AB5A3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2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1A50D36-8CBC-472F-8E92-72BFA1282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C2718ED-DA65-42D9-9601-990DBA5E9E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994BB12-4E19-4A41-B0EC-E0769322A8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125" y="1380930"/>
            <a:ext cx="5646851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D2A49F5-79E5-4A13-9B67-97E2477CF7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3897" y="1380930"/>
            <a:ext cx="5646851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296B7B-9C2F-4566-8BCE-7911BBD22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0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eft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FCE04CD-A310-4FAE-A9B7-98D01A0680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0216" y="1385744"/>
            <a:ext cx="3744416" cy="4635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AE2C05-D29C-4169-B077-7BC98BB40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F0E271-1104-4054-818B-712DFEE872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B9E174C-5135-4F10-A88C-700EEE39E4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3125" y="1380930"/>
            <a:ext cx="7512288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4F12A6-D993-45D3-BD3C-02298DE89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9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ight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0C62E33-2AC2-4540-BF6B-2404C60C7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CD2974-7E36-40D9-A823-3AAF68D2D7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6004363-12E5-4C2B-8DAB-85A05253E4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3125" y="1380930"/>
            <a:ext cx="3744416" cy="4635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2C65264-6EC1-413D-A455-A25E06D4C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5800" y="1380930"/>
            <a:ext cx="7488832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F150AA-27AB-449C-9796-F5A457DD8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3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593CA-8A4A-4B7F-9D75-04B8170DC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B1A7C4-FD04-4794-9540-0AB6C97C1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04FBB5-115A-4903-8C93-FBC550F86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3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593CA-8A4A-4B7F-9D75-04B8170DC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B1A7C4-FD04-4794-9540-0AB6C97C1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AFBE3F-8131-4F27-9734-4B7FD19BDB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60512" y="1376362"/>
            <a:ext cx="9070975" cy="438435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5AB15E-56B5-4CF8-BFAC-78E1EE17E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B4C2B4-B580-46AF-A633-8C12A888F5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9508D6-2A92-48EF-9966-F432A063E7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1440" y="-100584"/>
            <a:ext cx="12353544" cy="702208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5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Short/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9DFF7-238D-4A03-BBBE-D95C27AD7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1567" y="1864246"/>
            <a:ext cx="962025" cy="628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BDDF9-174E-4D37-837A-F9F92EC50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2666" y="2178571"/>
            <a:ext cx="7089549" cy="30144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C98113-974C-44CF-8D13-AC0CCF6DC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3542" y="5327723"/>
            <a:ext cx="4667795" cy="5448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Quote attribution 14pt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2E3FD-F880-457B-B758-F934AF0A2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145" y="5264904"/>
            <a:ext cx="720079" cy="523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7F9C9-4041-4087-BB52-442DE406B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58116" y="1602399"/>
            <a:ext cx="720079" cy="52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E8CBB-7D1A-4417-9847-750531DF6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8408" y="4797152"/>
            <a:ext cx="962025" cy="72008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00FB44-B9E9-4ED7-BE09-C304543DC4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0256" y="2043891"/>
            <a:ext cx="2962176" cy="328383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1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B4C2B4-B580-46AF-A633-8C12A888F5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313A6-3453-7D44-8615-1BEEA244C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1CACD6-A981-40EA-8B22-03FB79E44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8024" y="4892040"/>
            <a:ext cx="10621392" cy="733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FFCC00"/>
                </a:solidFill>
              </a:defRPr>
            </a:lvl1pPr>
          </a:lstStyle>
          <a:p>
            <a:pPr lvl="0"/>
            <a:r>
              <a:rPr lang="en-GB" dirty="0"/>
              <a:t>SUBTITLE OR FACILITATOR NAME- CAPS 36PT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41574D-6B15-4628-90C5-96D3F39F1D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24" y="2191131"/>
            <a:ext cx="10621392" cy="270090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SESSION TITLE - CAPS 72PT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20D913-1AEB-4F4D-EA8E-BEEFBE15BC28}"/>
              </a:ext>
            </a:extLst>
          </p:cNvPr>
          <p:cNvSpPr/>
          <p:nvPr userDrawn="1"/>
        </p:nvSpPr>
        <p:spPr>
          <a:xfrm>
            <a:off x="0" y="6619680"/>
            <a:ext cx="12192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4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B4C2B4-B580-46AF-A633-8C12A888F5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113C16-AD27-DB7C-B931-59496C864324}"/>
              </a:ext>
            </a:extLst>
          </p:cNvPr>
          <p:cNvSpPr/>
          <p:nvPr userDrawn="1"/>
        </p:nvSpPr>
        <p:spPr>
          <a:xfrm>
            <a:off x="0" y="6619680"/>
            <a:ext cx="12192000" cy="288000"/>
          </a:xfrm>
          <a:prstGeom prst="rect">
            <a:avLst/>
          </a:prstGeom>
          <a:solidFill>
            <a:srgbClr val="E6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82B0BC-6EBD-BBFA-2F7A-CF7CFC230796}"/>
              </a:ext>
            </a:extLst>
          </p:cNvPr>
          <p:cNvSpPr/>
          <p:nvPr userDrawn="1"/>
        </p:nvSpPr>
        <p:spPr>
          <a:xfrm>
            <a:off x="7186" y="-27352"/>
            <a:ext cx="12192000" cy="288000"/>
          </a:xfrm>
          <a:prstGeom prst="rect">
            <a:avLst/>
          </a:prstGeom>
          <a:solidFill>
            <a:srgbClr val="E6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695B7D1-B9B9-4DF4-9027-1C07BEB3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209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5C595EC-AD6B-4BA9-9536-2D8040DEFD2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B04C1-A66C-492A-83ED-7FDBD9D8B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360" y="1340848"/>
            <a:ext cx="11622088" cy="1169703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one – 28pt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058C48-0CDA-4AE3-81CC-C2C41B426F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2780928"/>
            <a:ext cx="11622088" cy="1169703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two – 28pt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E680A6E-49FD-4372-A560-7DF20EE0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5360" y="4275521"/>
            <a:ext cx="11622088" cy="1169703"/>
          </a:xfrm>
          <a:prstGeom prst="rect">
            <a:avLst/>
          </a:prstGeom>
          <a:solidFill>
            <a:srgbClr val="E94B5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three – 28pt</a:t>
            </a:r>
          </a:p>
        </p:txBody>
      </p:sp>
    </p:spTree>
    <p:extLst>
      <p:ext uri="{BB962C8B-B14F-4D97-AF65-F5344CB8AC3E}">
        <p14:creationId xmlns:p14="http://schemas.microsoft.com/office/powerpoint/2010/main" val="35490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695B7D1-B9B9-4DF4-9027-1C07BEB3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209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5C595EC-AD6B-4BA9-9536-2D8040DEFD2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B04C1-A66C-492A-83ED-7FDBD9D8B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" y="60344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one – 28pt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B02DB1C-6AF7-4D3D-89F4-7DD47A9F9F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625" y="194456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two – 28pt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6F20896-3637-4989-AFB4-E74B4D031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625" y="3285681"/>
            <a:ext cx="11622088" cy="1060767"/>
          </a:xfrm>
          <a:prstGeom prst="rect">
            <a:avLst/>
          </a:prstGeom>
          <a:solidFill>
            <a:srgbClr val="E94B5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three – 28pt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D926AD-F6BD-47CE-83F2-A2236250A6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25" y="462680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four – 28pt</a:t>
            </a:r>
          </a:p>
        </p:txBody>
      </p:sp>
    </p:spTree>
    <p:extLst>
      <p:ext uri="{BB962C8B-B14F-4D97-AF65-F5344CB8AC3E}">
        <p14:creationId xmlns:p14="http://schemas.microsoft.com/office/powerpoint/2010/main" val="40328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695B7D1-B9B9-4DF4-9027-1C07BEB3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209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5C595EC-AD6B-4BA9-9536-2D8040DEFD2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B04C1-A66C-492A-83ED-7FDBD9D8B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" y="603441"/>
            <a:ext cx="11622088" cy="953351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one – 28pt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3A67B5-9B93-4E8F-9C3B-E722A401C0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625" y="1688529"/>
            <a:ext cx="11622088" cy="953351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two – 28pt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5B737CD-CCD0-488A-A42A-B20A19FF82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4956" y="2773617"/>
            <a:ext cx="11622088" cy="953351"/>
          </a:xfrm>
          <a:prstGeom prst="rect">
            <a:avLst/>
          </a:prstGeom>
          <a:solidFill>
            <a:srgbClr val="E94B5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three – 28pt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4E8D8EA-CCC2-47DD-BCC2-96ADD9CBC7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4956" y="3858705"/>
            <a:ext cx="11622088" cy="953351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four – 28pt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F78E327-EBA5-4DA1-B00A-C3515FD852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956" y="4943793"/>
            <a:ext cx="11622088" cy="953351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five – 28pt</a:t>
            </a:r>
          </a:p>
        </p:txBody>
      </p:sp>
    </p:spTree>
    <p:extLst>
      <p:ext uri="{BB962C8B-B14F-4D97-AF65-F5344CB8AC3E}">
        <p14:creationId xmlns:p14="http://schemas.microsoft.com/office/powerpoint/2010/main" val="17003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695B7D1-B9B9-4DF4-9027-1C07BEB3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209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5C595EC-AD6B-4BA9-9536-2D8040DEFD2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B04C1-A66C-492A-83ED-7FDBD9D8B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" y="603441"/>
            <a:ext cx="11622088" cy="76964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one – 28pt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0C77CA0-F533-4F47-B979-201DD17AC0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625" y="1533081"/>
            <a:ext cx="11622088" cy="76964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two – 28pt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8A470F7-8570-4FE4-A5F7-8563581B8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625" y="2462721"/>
            <a:ext cx="11622088" cy="769647"/>
          </a:xfrm>
          <a:prstGeom prst="rect">
            <a:avLst/>
          </a:prstGeom>
          <a:solidFill>
            <a:srgbClr val="E94B5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three – 28pt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065651F-ECB7-4DC0-96CF-7AE0196A9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25" y="3392361"/>
            <a:ext cx="11622088" cy="76964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four – 28pt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FEA1680-F5F4-4143-8C0B-B8D7BCEAFA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625" y="4322001"/>
            <a:ext cx="11622087" cy="76964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five – 28pt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EE7786D-8F97-476C-913F-A3027A23CC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1626" y="5251641"/>
            <a:ext cx="11622086" cy="76964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six – 28pt</a:t>
            </a:r>
          </a:p>
        </p:txBody>
      </p:sp>
    </p:spTree>
    <p:extLst>
      <p:ext uri="{BB962C8B-B14F-4D97-AF65-F5344CB8AC3E}">
        <p14:creationId xmlns:p14="http://schemas.microsoft.com/office/powerpoint/2010/main" val="22676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BAFE-8CFE-4C7D-9FC5-F44CFAC90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5524B-8F37-445C-93A1-E8CDF0214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AC586-ECC4-4C7E-8FB6-000C13037A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C7FA81-F1BD-43CE-B9BB-4F152BB52C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125" y="1380930"/>
            <a:ext cx="11551507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Body copy Calibri 28pt</a:t>
            </a:r>
          </a:p>
        </p:txBody>
      </p:sp>
    </p:spTree>
    <p:extLst>
      <p:ext uri="{BB962C8B-B14F-4D97-AF65-F5344CB8AC3E}">
        <p14:creationId xmlns:p14="http://schemas.microsoft.com/office/powerpoint/2010/main" val="18329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57C650-2DBC-419C-B886-012301699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" y="1380930"/>
            <a:ext cx="11551507" cy="46403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94B58"/>
              </a:buClr>
              <a:buFont typeface="Calibri" panose="020F0502020204030204" pitchFamily="34" charset="0"/>
              <a:buChar char="&gt;"/>
              <a:defRPr>
                <a:solidFill>
                  <a:srgbClr val="3C3C3B"/>
                </a:solidFill>
              </a:defRPr>
            </a:lvl1pPr>
            <a:lvl2pPr marL="685800" indent="-228600">
              <a:buClr>
                <a:srgbClr val="E94B58"/>
              </a:buClr>
              <a:buFont typeface="Calibri" panose="020F0502020204030204" pitchFamily="34" charset="0"/>
              <a:buChar char="&gt;"/>
              <a:defRPr sz="2800">
                <a:solidFill>
                  <a:srgbClr val="3C3C3B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Bullet point Calibri 28pt</a:t>
            </a:r>
          </a:p>
          <a:p>
            <a:pPr lvl="1"/>
            <a:r>
              <a:rPr lang="en-US" dirty="0"/>
              <a:t>Second level bullet point Calibri 28pt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7781503-E411-428E-9D35-D051511BA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7D5DCE9-8C1F-4BC8-8A8F-C6DEC010C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 dirty="0"/>
              <a:t>Attribution – 12pt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9CDD1D-55FE-46BD-91D0-B3C0AB5A3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 dirty="0"/>
              <a:t>SLIDE HEADING - CAPS BOLD 48PT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7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8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03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6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04D43E-9E25-4003-9783-A6A0ADC558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1" y="5954927"/>
            <a:ext cx="1568961" cy="8057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F8B11-B2BC-43B4-9B59-0E589A98A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5C595EC-AD6B-4BA9-9536-2D8040DEFD2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24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2" r:id="rId2"/>
    <p:sldLayoutId id="2147483762" r:id="rId3"/>
    <p:sldLayoutId id="214748376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5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41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04D43E-9E25-4003-9783-A6A0ADC5586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1" y="5954927"/>
            <a:ext cx="1568961" cy="8057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3E0AD1-82CD-4122-9087-92710BC5972E}"/>
              </a:ext>
            </a:extLst>
          </p:cNvPr>
          <p:cNvCxnSpPr>
            <a:cxnSpLocks/>
          </p:cNvCxnSpPr>
          <p:nvPr userDrawn="1"/>
        </p:nvCxnSpPr>
        <p:spPr>
          <a:xfrm>
            <a:off x="326571" y="1165863"/>
            <a:ext cx="11469189" cy="0"/>
          </a:xfrm>
          <a:prstGeom prst="line">
            <a:avLst/>
          </a:prstGeom>
          <a:ln w="19050">
            <a:solidFill>
              <a:srgbClr val="E94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F8B11-B2BC-43B4-9B59-0E589A98A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36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4" r:id="rId7"/>
    <p:sldLayoutId id="2147483766" r:id="rId8"/>
    <p:sldLayoutId id="21474837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18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30400" indent="-2304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7" userDrawn="1">
          <p15:clr>
            <a:srgbClr val="F26B43"/>
          </p15:clr>
        </p15:guide>
        <p15:guide id="2" pos="21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FC7EF3-C893-4873-B0EE-58DB23A279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5" y="551687"/>
            <a:ext cx="2522500" cy="1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6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7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04D43E-9E25-4003-9783-A6A0ADC5586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1" y="5954927"/>
            <a:ext cx="1568961" cy="8057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3E0AD1-82CD-4122-9087-92710BC5972E}"/>
              </a:ext>
            </a:extLst>
          </p:cNvPr>
          <p:cNvCxnSpPr>
            <a:cxnSpLocks/>
          </p:cNvCxnSpPr>
          <p:nvPr userDrawn="1"/>
        </p:nvCxnSpPr>
        <p:spPr>
          <a:xfrm>
            <a:off x="326571" y="1165863"/>
            <a:ext cx="11469189" cy="0"/>
          </a:xfrm>
          <a:prstGeom prst="line">
            <a:avLst/>
          </a:prstGeom>
          <a:ln w="19050">
            <a:solidFill>
              <a:srgbClr val="E94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F8B11-B2BC-43B4-9B59-0E589A98A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98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18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30400" indent="-2304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7">
          <p15:clr>
            <a:srgbClr val="F26B43"/>
          </p15:clr>
        </p15:guide>
        <p15:guide id="2" pos="21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18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E39402-C45D-C792-DF8D-6F53A23107EE}"/>
              </a:ext>
            </a:extLst>
          </p:cNvPr>
          <p:cNvSpPr/>
          <p:nvPr/>
        </p:nvSpPr>
        <p:spPr>
          <a:xfrm>
            <a:off x="-5684" y="4437112"/>
            <a:ext cx="12192000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7C69D5-0327-D450-1FD7-2E8F8F13BDDD}"/>
              </a:ext>
            </a:extLst>
          </p:cNvPr>
          <p:cNvSpPr txBox="1">
            <a:spLocks/>
          </p:cNvSpPr>
          <p:nvPr/>
        </p:nvSpPr>
        <p:spPr>
          <a:xfrm>
            <a:off x="695400" y="2060848"/>
            <a:ext cx="10734528" cy="1442998"/>
          </a:xfrm>
          <a:prstGeom prst="rect">
            <a:avLst/>
          </a:prstGeom>
        </p:spPr>
        <p:txBody>
          <a:bodyPr anchor="t"/>
          <a:lstStyle>
            <a:lvl1pPr marL="2304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200" b="1" dirty="0">
                <a:solidFill>
                  <a:schemeClr val="bg1"/>
                </a:solidFill>
              </a:rPr>
              <a:t>The Science of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589A837-E27B-9AC2-CB92-478FE2E4DBF3}"/>
              </a:ext>
            </a:extLst>
          </p:cNvPr>
          <p:cNvSpPr txBox="1">
            <a:spLocks/>
          </p:cNvSpPr>
          <p:nvPr/>
        </p:nvSpPr>
        <p:spPr>
          <a:xfrm>
            <a:off x="695400" y="2994114"/>
            <a:ext cx="10734528" cy="144299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n-lt"/>
              </a:rPr>
              <a:t>Motivation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2D3681-2B6F-F31E-B46D-889879FEC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40" y="5013176"/>
            <a:ext cx="1296144" cy="1296144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A0827AFF-E18E-985E-67B3-E39ADA5384EA}"/>
              </a:ext>
            </a:extLst>
          </p:cNvPr>
          <p:cNvSpPr txBox="1">
            <a:spLocks/>
          </p:cNvSpPr>
          <p:nvPr/>
        </p:nvSpPr>
        <p:spPr>
          <a:xfrm>
            <a:off x="2279576" y="5085184"/>
            <a:ext cx="3312368" cy="1296144"/>
          </a:xfrm>
          <a:prstGeom prst="rect">
            <a:avLst/>
          </a:prstGeom>
        </p:spPr>
        <p:txBody>
          <a:bodyPr/>
          <a:lstStyle>
            <a:lvl1pPr marL="2304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400" b="1" dirty="0">
                <a:solidFill>
                  <a:schemeClr val="tx2"/>
                </a:solidFill>
              </a:rPr>
              <a:t>Peps Mccrea</a:t>
            </a:r>
          </a:p>
          <a:p>
            <a:pPr marL="0" indent="0">
              <a:buNone/>
            </a:pPr>
            <a:r>
              <a:rPr lang="en-GB" sz="3200" dirty="0">
                <a:solidFill>
                  <a:schemeClr val="tx2"/>
                </a:solidFill>
              </a:rPr>
              <a:t>      @</a:t>
            </a:r>
            <a:r>
              <a:rPr lang="en-GB" sz="3200" dirty="0" err="1">
                <a:solidFill>
                  <a:schemeClr val="tx2"/>
                </a:solidFill>
              </a:rPr>
              <a:t>pepsmccrea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D6394-1CD1-DF2B-5871-69109613E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13" y="692696"/>
            <a:ext cx="2592288" cy="964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6DB4DB-E6D5-BCA2-6109-626017528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592" y="5877272"/>
            <a:ext cx="372747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3958D93-F40C-C649-AEF2-9E0DEDE51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EF5076-2E30-AD7F-6D13-B767C2AB1469}"/>
              </a:ext>
            </a:extLst>
          </p:cNvPr>
          <p:cNvSpPr/>
          <p:nvPr/>
        </p:nvSpPr>
        <p:spPr>
          <a:xfrm>
            <a:off x="329287" y="336620"/>
            <a:ext cx="11548534" cy="6214534"/>
          </a:xfrm>
          <a:prstGeom prst="rect">
            <a:avLst/>
          </a:prstGeom>
          <a:solidFill>
            <a:srgbClr val="474C6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941F0-24CC-BECA-5959-55E150313236}"/>
              </a:ext>
            </a:extLst>
          </p:cNvPr>
          <p:cNvSpPr txBox="1"/>
          <p:nvPr/>
        </p:nvSpPr>
        <p:spPr>
          <a:xfrm>
            <a:off x="2179327" y="2459504"/>
            <a:ext cx="7833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Identify </a:t>
            </a:r>
            <a:r>
              <a:rPr lang="en-US" sz="6000" b="1" i="1" dirty="0">
                <a:solidFill>
                  <a:schemeClr val="bg1"/>
                </a:solidFill>
              </a:rPr>
              <a:t>one</a:t>
            </a:r>
            <a:r>
              <a:rPr lang="en-US" sz="6000" b="1" dirty="0">
                <a:solidFill>
                  <a:schemeClr val="bg1"/>
                </a:solidFill>
              </a:rPr>
              <a:t> motivation challenge that you face</a:t>
            </a:r>
          </a:p>
        </p:txBody>
      </p:sp>
    </p:spTree>
    <p:extLst>
      <p:ext uri="{BB962C8B-B14F-4D97-AF65-F5344CB8AC3E}">
        <p14:creationId xmlns:p14="http://schemas.microsoft.com/office/powerpoint/2010/main" val="35951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0B00A-5672-CDAB-422D-E4F839841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000" y="369000"/>
            <a:ext cx="714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6DCB42-366F-0587-7455-5925746F9B96}"/>
              </a:ext>
            </a:extLst>
          </p:cNvPr>
          <p:cNvSpPr txBox="1"/>
          <p:nvPr/>
        </p:nvSpPr>
        <p:spPr>
          <a:xfrm>
            <a:off x="2295102" y="1997839"/>
            <a:ext cx="76017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</a:rPr>
              <a:t>What here might push you to think </a:t>
            </a:r>
            <a:r>
              <a:rPr lang="en-US" sz="6000" b="1" i="1" dirty="0">
                <a:solidFill>
                  <a:schemeClr val="tx2"/>
                </a:solidFill>
              </a:rPr>
              <a:t>differently</a:t>
            </a:r>
            <a:r>
              <a:rPr lang="en-US" sz="6000" b="1" dirty="0">
                <a:solidFill>
                  <a:schemeClr val="tx2"/>
                </a:solidFill>
              </a:rPr>
              <a:t> about motivation?</a:t>
            </a:r>
          </a:p>
        </p:txBody>
      </p:sp>
    </p:spTree>
    <p:extLst>
      <p:ext uri="{BB962C8B-B14F-4D97-AF65-F5344CB8AC3E}">
        <p14:creationId xmlns:p14="http://schemas.microsoft.com/office/powerpoint/2010/main" val="41496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AEB8A-04A9-1F42-8156-B2C95F13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590" y="270935"/>
            <a:ext cx="7368819" cy="63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EF231-0528-4F73-AB68-7B9403CD5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57" y="330501"/>
            <a:ext cx="11016885" cy="61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AEB8A-04A9-1F42-8156-B2C95F13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590" y="270935"/>
            <a:ext cx="7368819" cy="63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dominoes falling&#10;&#10;Description automatically generated">
            <a:extLst>
              <a:ext uri="{FF2B5EF4-FFF2-40B4-BE49-F238E27FC236}">
                <a16:creationId xmlns:a16="http://schemas.microsoft.com/office/drawing/2014/main" id="{A6B799C1-A28D-1413-3767-5EC14373F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22" y="757093"/>
            <a:ext cx="9539755" cy="53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4694C-D32A-B34F-2EE7-2A4CDF09F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594000"/>
            <a:ext cx="10800000" cy="5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AF6DE6D-09CA-2B24-107F-589A63B3C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000" y="391500"/>
            <a:ext cx="10800000" cy="607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796C5F-1B96-04A8-38C8-2F1205C5B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000" y="391500"/>
            <a:ext cx="10800000" cy="60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2907D268-DED9-B9A1-49E1-D60E03E65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91" y="346348"/>
            <a:ext cx="6434217" cy="6165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BEECC-2C06-F4F8-FC35-E1DEE4944D56}"/>
              </a:ext>
            </a:extLst>
          </p:cNvPr>
          <p:cNvSpPr txBox="1"/>
          <p:nvPr/>
        </p:nvSpPr>
        <p:spPr>
          <a:xfrm>
            <a:off x="8976320" y="5661248"/>
            <a:ext cx="21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(Gardner et al., 2012)</a:t>
            </a:r>
          </a:p>
        </p:txBody>
      </p:sp>
    </p:spTree>
    <p:extLst>
      <p:ext uri="{BB962C8B-B14F-4D97-AF65-F5344CB8AC3E}">
        <p14:creationId xmlns:p14="http://schemas.microsoft.com/office/powerpoint/2010/main" val="19044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B3B5D5-B34E-71AF-E843-9F204D552907}"/>
              </a:ext>
            </a:extLst>
          </p:cNvPr>
          <p:cNvSpPr txBox="1"/>
          <p:nvPr/>
        </p:nvSpPr>
        <p:spPr>
          <a:xfrm>
            <a:off x="3427131" y="6093296"/>
            <a:ext cx="5360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74C68"/>
                </a:solidFill>
                <a:latin typeface="Lato Light" panose="020F0302020204030203" pitchFamily="34" charset="77"/>
              </a:rPr>
              <a:t>Adapted from:</a:t>
            </a:r>
            <a:r>
              <a:rPr lang="en-US" sz="1600" dirty="0">
                <a:solidFill>
                  <a:srgbClr val="474C68"/>
                </a:solidFill>
                <a:latin typeface="Lato Light" panose="020F0302020204030203" pitchFamily="34" charset="77"/>
              </a:rPr>
              <a:t> </a:t>
            </a:r>
            <a:r>
              <a:rPr lang="en-US" sz="1600" dirty="0" err="1">
                <a:solidFill>
                  <a:srgbClr val="474C68"/>
                </a:solidFill>
                <a:latin typeface="Lato Light" panose="020F0302020204030203" pitchFamily="34" charset="77"/>
              </a:rPr>
              <a:t>Wiliam</a:t>
            </a:r>
            <a:r>
              <a:rPr lang="en-US" sz="1600" dirty="0">
                <a:solidFill>
                  <a:srgbClr val="474C68"/>
                </a:solidFill>
                <a:latin typeface="Lato Light" panose="020F0302020204030203" pitchFamily="34" charset="77"/>
              </a:rPr>
              <a:t> (2016) </a:t>
            </a:r>
            <a:r>
              <a:rPr lang="en-US" sz="1600" i="1" dirty="0">
                <a:solidFill>
                  <a:srgbClr val="474C68"/>
                </a:solidFill>
                <a:latin typeface="Lato Light" panose="020F0302020204030203" pitchFamily="34" charset="77"/>
              </a:rPr>
              <a:t>Leadership for Teacher 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255C3-1D84-88D8-21E9-5A38EAF0F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r="10162" b="10471"/>
          <a:stretch/>
        </p:blipFill>
        <p:spPr>
          <a:xfrm>
            <a:off x="2248296" y="908720"/>
            <a:ext cx="7695408" cy="48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D09E43-371F-C6A9-9696-892095126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3532" y="663194"/>
            <a:ext cx="8424936" cy="55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AEB8A-04A9-1F42-8156-B2C95F13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590" y="270935"/>
            <a:ext cx="7368819" cy="63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33F71C-EA33-6A04-66EB-42AFD84CD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000" y="369000"/>
            <a:ext cx="612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C084EBF2-5D92-45F8-D0EB-6F552E3E1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2" y="692696"/>
            <a:ext cx="1042401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AEB8A-04A9-1F42-8156-B2C95F13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590" y="270935"/>
            <a:ext cx="7368819" cy="63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3F46B-E785-CFBF-76F6-1DA9632EE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000" y="369000"/>
            <a:ext cx="612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ED5F0C-D09D-FE65-0F91-24B13F9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27" y="1219721"/>
            <a:ext cx="5112745" cy="44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0918B-90CE-A9BC-6EB6-1FAF587F9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50" y="1061609"/>
            <a:ext cx="7243700" cy="47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1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AEB8A-04A9-1F42-8156-B2C95F13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590" y="270935"/>
            <a:ext cx="7368819" cy="63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0B701-447C-14AB-E50E-3928E87D6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879" y="549000"/>
            <a:ext cx="649624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9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6AC27-7DFA-B648-A8C9-F05EA129A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9" t="11011" r="16792" b="13700"/>
          <a:stretch/>
        </p:blipFill>
        <p:spPr>
          <a:xfrm>
            <a:off x="2395824" y="1412776"/>
            <a:ext cx="7400352" cy="4032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3B5D5-B34E-71AF-E843-9F204D552907}"/>
              </a:ext>
            </a:extLst>
          </p:cNvPr>
          <p:cNvSpPr txBox="1"/>
          <p:nvPr/>
        </p:nvSpPr>
        <p:spPr>
          <a:xfrm>
            <a:off x="2418836" y="6093296"/>
            <a:ext cx="7377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74C68"/>
                </a:solidFill>
                <a:latin typeface="Lato Light" panose="020F0302020204030203" pitchFamily="34" charset="77"/>
              </a:rPr>
              <a:t>Adapted from</a:t>
            </a:r>
            <a:r>
              <a:rPr lang="en-US" sz="1600" dirty="0">
                <a:solidFill>
                  <a:srgbClr val="474C68"/>
                </a:solidFill>
                <a:latin typeface="Lato Light" panose="020F0302020204030203" pitchFamily="34" charset="77"/>
              </a:rPr>
              <a:t>: </a:t>
            </a:r>
            <a:r>
              <a:rPr lang="en-US" sz="1600" dirty="0" err="1">
                <a:solidFill>
                  <a:srgbClr val="474C68"/>
                </a:solidFill>
                <a:latin typeface="Lato Light" panose="020F0302020204030203" pitchFamily="34" charset="77"/>
              </a:rPr>
              <a:t>Papay</a:t>
            </a:r>
            <a:r>
              <a:rPr lang="en-US" sz="1600" dirty="0">
                <a:solidFill>
                  <a:srgbClr val="474C68"/>
                </a:solidFill>
                <a:latin typeface="Lato Light" panose="020F0302020204030203" pitchFamily="34" charset="77"/>
              </a:rPr>
              <a:t> &amp; Kraft (2016) </a:t>
            </a:r>
            <a:r>
              <a:rPr lang="en-US" sz="1600" i="1" dirty="0">
                <a:solidFill>
                  <a:srgbClr val="474C68"/>
                </a:solidFill>
                <a:latin typeface="Lato Light" panose="020F0302020204030203" pitchFamily="34" charset="77"/>
              </a:rPr>
              <a:t>The Myth of the Teacher Performance Plateau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3BA088-16D5-7030-0B9F-79611265E1AC}"/>
              </a:ext>
            </a:extLst>
          </p:cNvPr>
          <p:cNvSpPr/>
          <p:nvPr/>
        </p:nvSpPr>
        <p:spPr>
          <a:xfrm>
            <a:off x="5015880" y="2276872"/>
            <a:ext cx="4032448" cy="360040"/>
          </a:xfrm>
          <a:prstGeom prst="rect">
            <a:avLst/>
          </a:prstGeom>
          <a:solidFill>
            <a:srgbClr val="28BD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7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F772F-B16D-551A-DABA-37348477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707097"/>
            <a:ext cx="10369152" cy="54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AEB8A-04A9-1F42-8156-B2C95F13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590" y="270935"/>
            <a:ext cx="7368819" cy="63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6DCB42-366F-0587-7455-5925746F9B96}"/>
              </a:ext>
            </a:extLst>
          </p:cNvPr>
          <p:cNvSpPr txBox="1"/>
          <p:nvPr/>
        </p:nvSpPr>
        <p:spPr>
          <a:xfrm>
            <a:off x="2143323" y="1997839"/>
            <a:ext cx="7905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</a:rPr>
              <a:t>Which strategy has the greatest potential for tackling </a:t>
            </a:r>
            <a:r>
              <a:rPr lang="en-US" sz="6000" b="1" i="1" dirty="0">
                <a:solidFill>
                  <a:schemeClr val="tx2"/>
                </a:solidFill>
              </a:rPr>
              <a:t>your</a:t>
            </a:r>
            <a:r>
              <a:rPr lang="en-US" sz="6000" b="1" dirty="0">
                <a:solidFill>
                  <a:schemeClr val="tx2"/>
                </a:solidFill>
              </a:rPr>
              <a:t> challenge?</a:t>
            </a:r>
          </a:p>
        </p:txBody>
      </p:sp>
    </p:spTree>
    <p:extLst>
      <p:ext uri="{BB962C8B-B14F-4D97-AF65-F5344CB8AC3E}">
        <p14:creationId xmlns:p14="http://schemas.microsoft.com/office/powerpoint/2010/main" val="33552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3958D93-F40C-C649-AEF2-9E0DEDE51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11EA5B-FEB2-26DD-B03B-371E318D8C45}"/>
              </a:ext>
            </a:extLst>
          </p:cNvPr>
          <p:cNvSpPr/>
          <p:nvPr/>
        </p:nvSpPr>
        <p:spPr>
          <a:xfrm>
            <a:off x="321733" y="321733"/>
            <a:ext cx="11548534" cy="6214534"/>
          </a:xfrm>
          <a:prstGeom prst="rect">
            <a:avLst/>
          </a:prstGeom>
          <a:solidFill>
            <a:srgbClr val="474C6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84C41-1296-9BE8-34B4-59912F058F63}"/>
              </a:ext>
            </a:extLst>
          </p:cNvPr>
          <p:cNvSpPr txBox="1"/>
          <p:nvPr/>
        </p:nvSpPr>
        <p:spPr>
          <a:xfrm>
            <a:off x="2143323" y="1997839"/>
            <a:ext cx="7905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Which strategy has the greatest potential for tackling </a:t>
            </a:r>
            <a:r>
              <a:rPr lang="en-US" sz="6000" b="1" i="1" dirty="0">
                <a:solidFill>
                  <a:schemeClr val="bg1"/>
                </a:solidFill>
              </a:rPr>
              <a:t>your</a:t>
            </a:r>
            <a:r>
              <a:rPr lang="en-US" sz="6000" b="1" dirty="0">
                <a:solidFill>
                  <a:schemeClr val="bg1"/>
                </a:solidFill>
              </a:rPr>
              <a:t> challenge?</a:t>
            </a:r>
          </a:p>
        </p:txBody>
      </p:sp>
    </p:spTree>
    <p:extLst>
      <p:ext uri="{BB962C8B-B14F-4D97-AF65-F5344CB8AC3E}">
        <p14:creationId xmlns:p14="http://schemas.microsoft.com/office/powerpoint/2010/main" val="36506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B4D67-CB9B-A473-E419-E6D17263D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549000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6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36D28-A767-A5D0-1128-9D66018C9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27" y="1413630"/>
            <a:ext cx="7560840" cy="3903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6D8B3-29EC-2287-433D-1361C1A0C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19" y="963357"/>
            <a:ext cx="10062757" cy="4563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55684-D940-CB10-0691-3D5EDEC77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6485">
            <a:off x="1915198" y="105312"/>
            <a:ext cx="8361600" cy="5896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7B65FA-3CDC-027C-01D4-B4FADAF105C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FCB614-172B-604A-57D7-CF61E480938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74C6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146090D4-67F0-621D-89BE-1D0A7B285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97" y="781373"/>
              <a:ext cx="4762500" cy="4762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A06E33-2345-E4A2-D246-69F9AE80A69F}"/>
              </a:ext>
            </a:extLst>
          </p:cNvPr>
          <p:cNvSpPr txBox="1"/>
          <p:nvPr/>
        </p:nvSpPr>
        <p:spPr>
          <a:xfrm>
            <a:off x="2789131" y="5578454"/>
            <a:ext cx="6613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pepsmccrea.com</a:t>
            </a:r>
            <a:r>
              <a:rPr lang="en-US" sz="4400" dirty="0"/>
              <a:t>/resources</a:t>
            </a:r>
          </a:p>
        </p:txBody>
      </p:sp>
    </p:spTree>
    <p:extLst>
      <p:ext uri="{BB962C8B-B14F-4D97-AF65-F5344CB8AC3E}">
        <p14:creationId xmlns:p14="http://schemas.microsoft.com/office/powerpoint/2010/main" val="42723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E39402-C45D-C792-DF8D-6F53A23107EE}"/>
              </a:ext>
            </a:extLst>
          </p:cNvPr>
          <p:cNvSpPr/>
          <p:nvPr/>
        </p:nvSpPr>
        <p:spPr>
          <a:xfrm>
            <a:off x="0" y="3775921"/>
            <a:ext cx="12192000" cy="3181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1DA34-CEE8-0148-9A41-66B29737E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756" y="1192332"/>
            <a:ext cx="4974391" cy="1850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2D3681-2B6F-F31E-B46D-889879FEC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277" y="4456690"/>
            <a:ext cx="1800200" cy="1800200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A0827AFF-E18E-985E-67B3-E39ADA5384EA}"/>
              </a:ext>
            </a:extLst>
          </p:cNvPr>
          <p:cNvSpPr txBox="1">
            <a:spLocks/>
          </p:cNvSpPr>
          <p:nvPr/>
        </p:nvSpPr>
        <p:spPr>
          <a:xfrm>
            <a:off x="5663952" y="4600706"/>
            <a:ext cx="2944147" cy="1296144"/>
          </a:xfrm>
          <a:prstGeom prst="rect">
            <a:avLst/>
          </a:prstGeom>
        </p:spPr>
        <p:txBody>
          <a:bodyPr/>
          <a:lstStyle>
            <a:lvl1pPr marL="2304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4B5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4B5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Mccrea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4B5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pepsmccrea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1A2B18-A0E7-1386-41EC-680E64DE5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-99392"/>
            <a:ext cx="8928992" cy="63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251F8-AA64-6100-9170-FB1C95FA1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512676"/>
            <a:ext cx="1036915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6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470B9-CA87-0C23-C4CB-1878471D0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49" y="764703"/>
            <a:ext cx="10149701" cy="5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1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89BF-9DAB-6CCC-DC13-25CBDCAA3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6" y="574783"/>
            <a:ext cx="10873208" cy="57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013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8C6A-3529-7B19-3694-D2F02DE0F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87280"/>
            <a:ext cx="7772400" cy="548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592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AB804-5155-DFDF-4002-856267E86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645467"/>
            <a:ext cx="5904656" cy="55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1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Title slide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ote Slides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slide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s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neric slides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tent slides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itle slide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A51B3CDA282A409D72B66593951B73" ma:contentTypeVersion="7" ma:contentTypeDescription="Create a new document." ma:contentTypeScope="" ma:versionID="4b91d83ece61eddd1e10f69ee3f9634e">
  <xsd:schema xmlns:xsd="http://www.w3.org/2001/XMLSchema" xmlns:xs="http://www.w3.org/2001/XMLSchema" xmlns:p="http://schemas.microsoft.com/office/2006/metadata/properties" xmlns:ns3="767b76cb-950b-4e3c-9ddd-55e82c557ba9" xmlns:ns4="04ec7287-db77-4d0e-90f2-3c9e25fc8f15" targetNamespace="http://schemas.microsoft.com/office/2006/metadata/properties" ma:root="true" ma:fieldsID="2104d1e7ac956a1de5d7c67e0eac6590" ns3:_="" ns4:_="">
    <xsd:import namespace="767b76cb-950b-4e3c-9ddd-55e82c557ba9"/>
    <xsd:import namespace="04ec7287-db77-4d0e-90f2-3c9e25fc8f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b76cb-950b-4e3c-9ddd-55e82c557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c7287-db77-4d0e-90f2-3c9e25fc8f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3C1AA-B93A-468E-B770-D2AAF06F82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7b76cb-950b-4e3c-9ddd-55e82c557ba9"/>
    <ds:schemaRef ds:uri="04ec7287-db77-4d0e-90f2-3c9e25fc8f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2EC701-7A78-4F8F-89BB-CD10CEBF43AB}">
  <ds:schemaRefs>
    <ds:schemaRef ds:uri="http://schemas.microsoft.com/office/2006/documentManagement/types"/>
    <ds:schemaRef ds:uri="http://schemas.openxmlformats.org/package/2006/metadata/core-properties"/>
    <ds:schemaRef ds:uri="04ec7287-db77-4d0e-90f2-3c9e25fc8f15"/>
    <ds:schemaRef ds:uri="http://purl.org/dc/terms/"/>
    <ds:schemaRef ds:uri="http://purl.org/dc/elements/1.1/"/>
    <ds:schemaRef ds:uri="767b76cb-950b-4e3c-9ddd-55e82c557ba9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9E2AB42-9566-4BA4-8479-B209A9B2F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110</Words>
  <Application>Microsoft Macintosh PowerPoint</Application>
  <PresentationFormat>Widescreen</PresentationFormat>
  <Paragraphs>33</Paragraphs>
  <Slides>36</Slides>
  <Notes>18</Notes>
  <HiddenSlides>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Lato Light</vt:lpstr>
      <vt:lpstr>Title slide</vt:lpstr>
      <vt:lpstr>Quote Slides</vt:lpstr>
      <vt:lpstr>Section slide</vt:lpstr>
      <vt:lpstr>Content slides</vt:lpstr>
      <vt:lpstr>Generic slides</vt:lpstr>
      <vt:lpstr>Custom Design</vt:lpstr>
      <vt:lpstr>1_Content slides</vt:lpstr>
      <vt:lpstr>1_Title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Peps Mccrea</dc:creator>
  <cp:lastModifiedBy>Peps Mccrea</cp:lastModifiedBy>
  <cp:revision>56</cp:revision>
  <dcterms:created xsi:type="dcterms:W3CDTF">2019-09-09T08:44:00Z</dcterms:created>
  <dcterms:modified xsi:type="dcterms:W3CDTF">2023-10-30T08:43:32Z</dcterms:modified>
</cp:coreProperties>
</file>